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7" r:id="rId8"/>
    <p:sldId id="263" r:id="rId9"/>
    <p:sldId id="262" r:id="rId10"/>
    <p:sldId id="265" r:id="rId11"/>
    <p:sldId id="264" r:id="rId12"/>
    <p:sldId id="268" r:id="rId13"/>
    <p:sldId id="269" r:id="rId14"/>
    <p:sldId id="271" r:id="rId15"/>
    <p:sldId id="270" r:id="rId16"/>
    <p:sldId id="272" r:id="rId17"/>
    <p:sldId id="274" r:id="rId18"/>
    <p:sldId id="275" r:id="rId19"/>
    <p:sldId id="273" r:id="rId20"/>
    <p:sldId id="277" r:id="rId21"/>
    <p:sldId id="278" r:id="rId22"/>
    <p:sldId id="276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3FC79-0374-4A53-8249-8D289B15099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7E7829-A031-45DE-AA4E-87B4D5C4BEE3}">
      <dgm:prSet phldrT="[Texto]"/>
      <dgm:spPr/>
      <dgm:t>
        <a:bodyPr/>
        <a:lstStyle/>
        <a:p>
          <a:r>
            <a:rPr lang="es-ES" dirty="0" smtClean="0"/>
            <a:t>SOL</a:t>
          </a:r>
        </a:p>
        <a:p>
          <a:r>
            <a:rPr lang="es-ES" dirty="0" smtClean="0"/>
            <a:t>VIENTO</a:t>
          </a:r>
        </a:p>
        <a:p>
          <a:r>
            <a:rPr lang="es-ES" dirty="0" smtClean="0"/>
            <a:t>MOVIMIENTO</a:t>
          </a:r>
        </a:p>
        <a:p>
          <a:endParaRPr lang="es-ES" dirty="0"/>
        </a:p>
      </dgm:t>
    </dgm:pt>
    <dgm:pt modelId="{80990034-88C0-42AF-B3F5-6620E89DCCC6}" type="parTrans" cxnId="{2ACE794E-2F06-4327-9A0B-D4F22C85138C}">
      <dgm:prSet/>
      <dgm:spPr/>
      <dgm:t>
        <a:bodyPr/>
        <a:lstStyle/>
        <a:p>
          <a:endParaRPr lang="es-ES"/>
        </a:p>
      </dgm:t>
    </dgm:pt>
    <dgm:pt modelId="{91477CB4-D1C3-41C8-B440-6BE4830AAD42}" type="sibTrans" cxnId="{2ACE794E-2F06-4327-9A0B-D4F22C85138C}">
      <dgm:prSet/>
      <dgm:spPr/>
      <dgm:t>
        <a:bodyPr/>
        <a:lstStyle/>
        <a:p>
          <a:endParaRPr lang="es-ES"/>
        </a:p>
      </dgm:t>
    </dgm:pt>
    <dgm:pt modelId="{6B005967-BAF7-46BF-877D-DD3855F18B35}">
      <dgm:prSet phldrT="[Texto]"/>
      <dgm:spPr/>
      <dgm:t>
        <a:bodyPr/>
        <a:lstStyle/>
        <a:p>
          <a:r>
            <a:rPr lang="es-ES" dirty="0" smtClean="0"/>
            <a:t>ENERGÍA</a:t>
          </a:r>
          <a:endParaRPr lang="es-ES" dirty="0"/>
        </a:p>
      </dgm:t>
    </dgm:pt>
    <dgm:pt modelId="{477603AC-0986-4624-A6AA-029171B507BD}" type="parTrans" cxnId="{F517261D-7EA5-471C-985B-38592B16090C}">
      <dgm:prSet/>
      <dgm:spPr/>
      <dgm:t>
        <a:bodyPr/>
        <a:lstStyle/>
        <a:p>
          <a:endParaRPr lang="es-ES"/>
        </a:p>
      </dgm:t>
    </dgm:pt>
    <dgm:pt modelId="{2288D72F-9B6E-4CDB-9840-7CA36B4EBFBD}" type="sibTrans" cxnId="{F517261D-7EA5-471C-985B-38592B16090C}">
      <dgm:prSet/>
      <dgm:spPr/>
      <dgm:t>
        <a:bodyPr/>
        <a:lstStyle/>
        <a:p>
          <a:endParaRPr lang="es-ES"/>
        </a:p>
      </dgm:t>
    </dgm:pt>
    <dgm:pt modelId="{099C8159-C7C7-4673-9B68-3C9D06240F72}">
      <dgm:prSet phldrT="[Texto]"/>
      <dgm:spPr/>
      <dgm:t>
        <a:bodyPr/>
        <a:lstStyle/>
        <a:p>
          <a:r>
            <a:rPr lang="es-ES" dirty="0" smtClean="0"/>
            <a:t>SALADA </a:t>
          </a:r>
        </a:p>
        <a:p>
          <a:r>
            <a:rPr lang="es-ES" smtClean="0"/>
            <a:t>DULCE</a:t>
          </a:r>
        </a:p>
        <a:p>
          <a:endParaRPr lang="es-ES" dirty="0" smtClean="0"/>
        </a:p>
      </dgm:t>
    </dgm:pt>
    <dgm:pt modelId="{BB4574A2-A4AF-45BC-AED4-2D3BE3163E6F}" type="parTrans" cxnId="{F5FEE916-AB00-4E3D-A937-72A8B2168B8A}">
      <dgm:prSet/>
      <dgm:spPr/>
      <dgm:t>
        <a:bodyPr/>
        <a:lstStyle/>
        <a:p>
          <a:endParaRPr lang="es-ES"/>
        </a:p>
      </dgm:t>
    </dgm:pt>
    <dgm:pt modelId="{F1799537-E6D4-45C8-B166-71B90F0CE5AC}" type="sibTrans" cxnId="{F5FEE916-AB00-4E3D-A937-72A8B2168B8A}">
      <dgm:prSet/>
      <dgm:spPr/>
      <dgm:t>
        <a:bodyPr/>
        <a:lstStyle/>
        <a:p>
          <a:endParaRPr lang="es-ES"/>
        </a:p>
      </dgm:t>
    </dgm:pt>
    <dgm:pt modelId="{40F3B924-BC2F-4501-A99A-767FF27BA19C}">
      <dgm:prSet phldrT="[Texto]"/>
      <dgm:spPr/>
      <dgm:t>
        <a:bodyPr/>
        <a:lstStyle/>
        <a:p>
          <a:r>
            <a:rPr lang="es-ES" dirty="0" smtClean="0"/>
            <a:t>AGUA</a:t>
          </a:r>
          <a:endParaRPr lang="es-ES" dirty="0"/>
        </a:p>
      </dgm:t>
    </dgm:pt>
    <dgm:pt modelId="{45A764C1-D375-4F2C-AA04-427F7A891881}" type="parTrans" cxnId="{DF449137-715E-4EFB-B640-2841DA113F3B}">
      <dgm:prSet/>
      <dgm:spPr/>
      <dgm:t>
        <a:bodyPr/>
        <a:lstStyle/>
        <a:p>
          <a:endParaRPr lang="es-ES"/>
        </a:p>
      </dgm:t>
    </dgm:pt>
    <dgm:pt modelId="{095458BD-5AA8-42CF-83DF-510ED23BB2BD}" type="sibTrans" cxnId="{DF449137-715E-4EFB-B640-2841DA113F3B}">
      <dgm:prSet/>
      <dgm:spPr/>
      <dgm:t>
        <a:bodyPr/>
        <a:lstStyle/>
        <a:p>
          <a:endParaRPr lang="es-ES"/>
        </a:p>
      </dgm:t>
    </dgm:pt>
    <dgm:pt modelId="{56E1028D-6F6F-4232-9B8A-A7A1C58F32D9}">
      <dgm:prSet phldrT="[Texto]"/>
      <dgm:spPr/>
      <dgm:t>
        <a:bodyPr/>
        <a:lstStyle/>
        <a:p>
          <a:r>
            <a:rPr lang="es-ES" dirty="0" smtClean="0"/>
            <a:t>CONSTRUCCIÓN</a:t>
          </a:r>
        </a:p>
        <a:p>
          <a:r>
            <a:rPr lang="es-ES" dirty="0" smtClean="0"/>
            <a:t>TECNOLOGÍA</a:t>
          </a:r>
        </a:p>
        <a:p>
          <a:r>
            <a:rPr lang="es-ES" dirty="0" smtClean="0"/>
            <a:t>BASURA </a:t>
          </a:r>
        </a:p>
        <a:p>
          <a:r>
            <a:rPr lang="es-ES" dirty="0" smtClean="0"/>
            <a:t>DINERO</a:t>
          </a:r>
        </a:p>
        <a:p>
          <a:endParaRPr lang="es-ES" dirty="0" smtClean="0"/>
        </a:p>
        <a:p>
          <a:endParaRPr lang="es-ES" dirty="0"/>
        </a:p>
      </dgm:t>
    </dgm:pt>
    <dgm:pt modelId="{47318298-855F-4D70-A4D8-C2A22DFB16C3}" type="parTrans" cxnId="{6C6CC588-8809-47D4-947B-FAC0855F5FD2}">
      <dgm:prSet/>
      <dgm:spPr/>
      <dgm:t>
        <a:bodyPr/>
        <a:lstStyle/>
        <a:p>
          <a:endParaRPr lang="es-ES"/>
        </a:p>
      </dgm:t>
    </dgm:pt>
    <dgm:pt modelId="{EAFB4214-E954-473C-AFC2-210FA98678D6}" type="sibTrans" cxnId="{6C6CC588-8809-47D4-947B-FAC0855F5FD2}">
      <dgm:prSet/>
      <dgm:spPr/>
      <dgm:t>
        <a:bodyPr/>
        <a:lstStyle/>
        <a:p>
          <a:endParaRPr lang="es-ES"/>
        </a:p>
      </dgm:t>
    </dgm:pt>
    <dgm:pt modelId="{C3790387-43B7-42CE-AF73-03E7BA9A6A03}">
      <dgm:prSet phldrT="[Texto]"/>
      <dgm:spPr/>
      <dgm:t>
        <a:bodyPr/>
        <a:lstStyle/>
        <a:p>
          <a:r>
            <a:rPr lang="es-ES" dirty="0" smtClean="0"/>
            <a:t>SUELO</a:t>
          </a:r>
        </a:p>
        <a:p>
          <a:r>
            <a:rPr lang="es-ES" dirty="0" smtClean="0"/>
            <a:t>PLANTAS</a:t>
          </a:r>
        </a:p>
        <a:p>
          <a:r>
            <a:rPr lang="es-ES" dirty="0" smtClean="0"/>
            <a:t>ANIMALES</a:t>
          </a:r>
          <a:endParaRPr lang="es-ES" dirty="0"/>
        </a:p>
      </dgm:t>
    </dgm:pt>
    <dgm:pt modelId="{10C492FC-B456-4117-BCDD-7405860EC534}" type="parTrans" cxnId="{2AD659A8-BBBD-4FED-BF8A-6C33C2BB5F20}">
      <dgm:prSet/>
      <dgm:spPr/>
      <dgm:t>
        <a:bodyPr/>
        <a:lstStyle/>
        <a:p>
          <a:endParaRPr lang="es-ES"/>
        </a:p>
      </dgm:t>
    </dgm:pt>
    <dgm:pt modelId="{B4F4585B-7703-46E7-9802-2170D017CB34}" type="sibTrans" cxnId="{2AD659A8-BBBD-4FED-BF8A-6C33C2BB5F20}">
      <dgm:prSet/>
      <dgm:spPr/>
      <dgm:t>
        <a:bodyPr/>
        <a:lstStyle/>
        <a:p>
          <a:endParaRPr lang="es-ES"/>
        </a:p>
      </dgm:t>
    </dgm:pt>
    <dgm:pt modelId="{FD3BFE14-2E2F-4A5E-8268-0CA03C1CC501}">
      <dgm:prSet phldrT="[Texto]"/>
      <dgm:spPr/>
      <dgm:t>
        <a:bodyPr/>
        <a:lstStyle/>
        <a:p>
          <a:r>
            <a:rPr lang="es-ES" dirty="0" smtClean="0"/>
            <a:t>ALIMENTO</a:t>
          </a:r>
          <a:endParaRPr lang="es-ES" dirty="0"/>
        </a:p>
      </dgm:t>
    </dgm:pt>
    <dgm:pt modelId="{03720F74-B9E3-4ABB-B5DD-5C2CC2187E20}" type="parTrans" cxnId="{324A3FC7-925F-411F-ACC9-9A3AA4EE0A9A}">
      <dgm:prSet/>
      <dgm:spPr/>
      <dgm:t>
        <a:bodyPr/>
        <a:lstStyle/>
        <a:p>
          <a:endParaRPr lang="es-ES"/>
        </a:p>
      </dgm:t>
    </dgm:pt>
    <dgm:pt modelId="{2CA7E9E5-2DE0-4C40-89F9-39C71D6D6AF6}" type="sibTrans" cxnId="{324A3FC7-925F-411F-ACC9-9A3AA4EE0A9A}">
      <dgm:prSet/>
      <dgm:spPr/>
      <dgm:t>
        <a:bodyPr/>
        <a:lstStyle/>
        <a:p>
          <a:endParaRPr lang="es-ES"/>
        </a:p>
      </dgm:t>
    </dgm:pt>
    <dgm:pt modelId="{2FD86A81-04D4-45EE-894E-15E8B909193F}">
      <dgm:prSet phldrT="[Texto]"/>
      <dgm:spPr/>
      <dgm:t>
        <a:bodyPr/>
        <a:lstStyle/>
        <a:p>
          <a:r>
            <a:rPr lang="es-ES" dirty="0" smtClean="0"/>
            <a:t>DESARROLLO SOCIAL</a:t>
          </a:r>
          <a:endParaRPr lang="es-ES" dirty="0"/>
        </a:p>
      </dgm:t>
    </dgm:pt>
    <dgm:pt modelId="{2D8A48B1-3127-4403-99BC-C4FDB70EEC32}" type="sibTrans" cxnId="{11C7F2CD-A8A7-4036-9464-9EC1A3DECBDB}">
      <dgm:prSet/>
      <dgm:spPr/>
      <dgm:t>
        <a:bodyPr/>
        <a:lstStyle/>
        <a:p>
          <a:endParaRPr lang="es-ES"/>
        </a:p>
      </dgm:t>
    </dgm:pt>
    <dgm:pt modelId="{962126A4-BC17-4BA7-BCC7-6858273C3A88}" type="parTrans" cxnId="{11C7F2CD-A8A7-4036-9464-9EC1A3DECBDB}">
      <dgm:prSet/>
      <dgm:spPr/>
      <dgm:t>
        <a:bodyPr/>
        <a:lstStyle/>
        <a:p>
          <a:endParaRPr lang="es-ES"/>
        </a:p>
      </dgm:t>
    </dgm:pt>
    <dgm:pt modelId="{550B53AB-9A0C-4B3F-8843-319B2BD39282}">
      <dgm:prSet phldrT="[Texto]"/>
      <dgm:spPr/>
      <dgm:t>
        <a:bodyPr/>
        <a:lstStyle/>
        <a:p>
          <a:endParaRPr lang="es-ES" dirty="0"/>
        </a:p>
      </dgm:t>
    </dgm:pt>
    <dgm:pt modelId="{CA9B6DD6-5CC9-4772-B15A-14076D1281C5}" type="parTrans" cxnId="{9D5A65FF-07FB-468E-B238-16889244C03E}">
      <dgm:prSet/>
      <dgm:spPr/>
      <dgm:t>
        <a:bodyPr/>
        <a:lstStyle/>
        <a:p>
          <a:endParaRPr lang="es-ES"/>
        </a:p>
      </dgm:t>
    </dgm:pt>
    <dgm:pt modelId="{2F07B90D-16D2-49DD-BC78-25312BD3F46D}" type="sibTrans" cxnId="{9D5A65FF-07FB-468E-B238-16889244C03E}">
      <dgm:prSet/>
      <dgm:spPr/>
      <dgm:t>
        <a:bodyPr/>
        <a:lstStyle/>
        <a:p>
          <a:endParaRPr lang="es-ES"/>
        </a:p>
      </dgm:t>
    </dgm:pt>
    <dgm:pt modelId="{4F4F9F81-832E-48FA-A70C-BCE45FDCBF10}">
      <dgm:prSet phldrT="[Texto]"/>
      <dgm:spPr/>
      <dgm:t>
        <a:bodyPr/>
        <a:lstStyle/>
        <a:p>
          <a:endParaRPr lang="es-ES" dirty="0"/>
        </a:p>
      </dgm:t>
    </dgm:pt>
    <dgm:pt modelId="{0279E9F7-C182-446F-AA0B-C0EA8F9A94C3}" type="parTrans" cxnId="{ED598F92-FAFE-4A16-8258-6049EDA43B5D}">
      <dgm:prSet/>
      <dgm:spPr/>
      <dgm:t>
        <a:bodyPr/>
        <a:lstStyle/>
        <a:p>
          <a:endParaRPr lang="es-ES"/>
        </a:p>
      </dgm:t>
    </dgm:pt>
    <dgm:pt modelId="{F9B65584-BE6C-478C-9D4A-8E51EADC008E}" type="sibTrans" cxnId="{ED598F92-FAFE-4A16-8258-6049EDA43B5D}">
      <dgm:prSet/>
      <dgm:spPr/>
      <dgm:t>
        <a:bodyPr/>
        <a:lstStyle/>
        <a:p>
          <a:endParaRPr lang="es-ES"/>
        </a:p>
      </dgm:t>
    </dgm:pt>
    <dgm:pt modelId="{094E2A48-86E0-4E7A-8743-F2CBC19F9AAA}" type="pres">
      <dgm:prSet presAssocID="{B733FC79-0374-4A53-8249-8D289B15099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6422C7-8DEC-49FE-8B62-03EA90567BF9}" type="pres">
      <dgm:prSet presAssocID="{B733FC79-0374-4A53-8249-8D289B150997}" presName="children" presStyleCnt="0"/>
      <dgm:spPr/>
    </dgm:pt>
    <dgm:pt modelId="{FF7F47E1-474D-4C3C-8D01-CFCEBE0F86DC}" type="pres">
      <dgm:prSet presAssocID="{B733FC79-0374-4A53-8249-8D289B150997}" presName="child1group" presStyleCnt="0"/>
      <dgm:spPr/>
    </dgm:pt>
    <dgm:pt modelId="{88A8792B-0987-4D84-9E00-610FECB8ADD0}" type="pres">
      <dgm:prSet presAssocID="{B733FC79-0374-4A53-8249-8D289B150997}" presName="child1" presStyleLbl="bgAcc1" presStyleIdx="0" presStyleCnt="4"/>
      <dgm:spPr/>
      <dgm:t>
        <a:bodyPr/>
        <a:lstStyle/>
        <a:p>
          <a:endParaRPr lang="es-ES"/>
        </a:p>
      </dgm:t>
    </dgm:pt>
    <dgm:pt modelId="{78CC1E8D-DE70-442B-B9C1-BE4171EDD7E3}" type="pres">
      <dgm:prSet presAssocID="{B733FC79-0374-4A53-8249-8D289B15099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2CF7E-9BA8-4143-B5E7-BD9ADA5124CE}" type="pres">
      <dgm:prSet presAssocID="{B733FC79-0374-4A53-8249-8D289B150997}" presName="child2group" presStyleCnt="0"/>
      <dgm:spPr/>
    </dgm:pt>
    <dgm:pt modelId="{CC216697-84C1-427E-B306-AB23F87FB37B}" type="pres">
      <dgm:prSet presAssocID="{B733FC79-0374-4A53-8249-8D289B150997}" presName="child2" presStyleLbl="bgAcc1" presStyleIdx="1" presStyleCnt="4"/>
      <dgm:spPr/>
      <dgm:t>
        <a:bodyPr/>
        <a:lstStyle/>
        <a:p>
          <a:endParaRPr lang="es-ES"/>
        </a:p>
      </dgm:t>
    </dgm:pt>
    <dgm:pt modelId="{987168D5-E2DB-468F-863C-6BA4059A2A03}" type="pres">
      <dgm:prSet presAssocID="{B733FC79-0374-4A53-8249-8D289B15099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E1F4A-B949-4CD9-92C2-E4F70065295B}" type="pres">
      <dgm:prSet presAssocID="{B733FC79-0374-4A53-8249-8D289B150997}" presName="child3group" presStyleCnt="0"/>
      <dgm:spPr/>
    </dgm:pt>
    <dgm:pt modelId="{EE6A235B-38C3-47F9-8F2D-C51CBC91FA55}" type="pres">
      <dgm:prSet presAssocID="{B733FC79-0374-4A53-8249-8D289B150997}" presName="child3" presStyleLbl="bgAcc1" presStyleIdx="2" presStyleCnt="4"/>
      <dgm:spPr/>
      <dgm:t>
        <a:bodyPr/>
        <a:lstStyle/>
        <a:p>
          <a:endParaRPr lang="es-ES"/>
        </a:p>
      </dgm:t>
    </dgm:pt>
    <dgm:pt modelId="{3BA5DD84-1D03-4997-837D-47759E7B0CEB}" type="pres">
      <dgm:prSet presAssocID="{B733FC79-0374-4A53-8249-8D289B15099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A6B367-0DFD-4599-9B2A-F1E3B12E08AF}" type="pres">
      <dgm:prSet presAssocID="{B733FC79-0374-4A53-8249-8D289B150997}" presName="child4group" presStyleCnt="0"/>
      <dgm:spPr/>
    </dgm:pt>
    <dgm:pt modelId="{D86AE4C8-C790-40F9-92E6-127A73EF1A0B}" type="pres">
      <dgm:prSet presAssocID="{B733FC79-0374-4A53-8249-8D289B150997}" presName="child4" presStyleLbl="bgAcc1" presStyleIdx="3" presStyleCnt="4"/>
      <dgm:spPr/>
      <dgm:t>
        <a:bodyPr/>
        <a:lstStyle/>
        <a:p>
          <a:endParaRPr lang="es-ES"/>
        </a:p>
      </dgm:t>
    </dgm:pt>
    <dgm:pt modelId="{9FFD2D6D-4D3D-4838-A7B6-A3E2646D20EB}" type="pres">
      <dgm:prSet presAssocID="{B733FC79-0374-4A53-8249-8D289B15099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CF543B-F33C-4369-A42E-B4FB597BA4BE}" type="pres">
      <dgm:prSet presAssocID="{B733FC79-0374-4A53-8249-8D289B150997}" presName="childPlaceholder" presStyleCnt="0"/>
      <dgm:spPr/>
    </dgm:pt>
    <dgm:pt modelId="{C3AFE18B-591F-4E00-8F2E-5017DE542E8F}" type="pres">
      <dgm:prSet presAssocID="{B733FC79-0374-4A53-8249-8D289B150997}" presName="circle" presStyleCnt="0"/>
      <dgm:spPr/>
    </dgm:pt>
    <dgm:pt modelId="{B24122F0-5EBE-491D-B048-E9000F6BEC3E}" type="pres">
      <dgm:prSet presAssocID="{B733FC79-0374-4A53-8249-8D289B15099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5623C-7168-455A-9CD0-7F6EB54C485E}" type="pres">
      <dgm:prSet presAssocID="{B733FC79-0374-4A53-8249-8D289B15099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8BD5F8-5E33-4474-9F5E-6B4B61925CCB}" type="pres">
      <dgm:prSet presAssocID="{B733FC79-0374-4A53-8249-8D289B150997}" presName="quadrant3" presStyleLbl="node1" presStyleIdx="2" presStyleCnt="4" custLinFactNeighborX="13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CCEA4-A30D-4878-9381-1964F0A5CEAC}" type="pres">
      <dgm:prSet presAssocID="{B733FC79-0374-4A53-8249-8D289B15099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94C7DE-B169-40C1-984B-C3477BBD2DFB}" type="pres">
      <dgm:prSet presAssocID="{B733FC79-0374-4A53-8249-8D289B150997}" presName="quadrantPlaceholder" presStyleCnt="0"/>
      <dgm:spPr/>
    </dgm:pt>
    <dgm:pt modelId="{F45E1F54-177C-448D-9319-1BA99C41FA7B}" type="pres">
      <dgm:prSet presAssocID="{B733FC79-0374-4A53-8249-8D289B150997}" presName="center1" presStyleLbl="fgShp" presStyleIdx="0" presStyleCnt="2"/>
      <dgm:spPr/>
    </dgm:pt>
    <dgm:pt modelId="{670A19A5-BF37-4A3A-8D1C-B6B6FCBF0669}" type="pres">
      <dgm:prSet presAssocID="{B733FC79-0374-4A53-8249-8D289B150997}" presName="center2" presStyleLbl="fgShp" presStyleIdx="1" presStyleCnt="2"/>
      <dgm:spPr/>
    </dgm:pt>
  </dgm:ptLst>
  <dgm:cxnLst>
    <dgm:cxn modelId="{6C6CC588-8809-47D4-947B-FAC0855F5FD2}" srcId="{B733FC79-0374-4A53-8249-8D289B150997}" destId="{56E1028D-6F6F-4232-9B8A-A7A1C58F32D9}" srcOrd="2" destOrd="0" parTransId="{47318298-855F-4D70-A4D8-C2A22DFB16C3}" sibTransId="{EAFB4214-E954-473C-AFC2-210FA98678D6}"/>
    <dgm:cxn modelId="{ED598F92-FAFE-4A16-8258-6049EDA43B5D}" srcId="{C3790387-43B7-42CE-AF73-03E7BA9A6A03}" destId="{4F4F9F81-832E-48FA-A70C-BCE45FDCBF10}" srcOrd="0" destOrd="0" parTransId="{0279E9F7-C182-446F-AA0B-C0EA8F9A94C3}" sibTransId="{F9B65584-BE6C-478C-9D4A-8E51EADC008E}"/>
    <dgm:cxn modelId="{06AFB433-DD56-44C3-954A-1EC68C3C14FA}" type="presOf" srcId="{40F3B924-BC2F-4501-A99A-767FF27BA19C}" destId="{CC216697-84C1-427E-B306-AB23F87FB37B}" srcOrd="0" destOrd="0" presId="urn:microsoft.com/office/officeart/2005/8/layout/cycle4"/>
    <dgm:cxn modelId="{A8F5E38D-16AD-4732-B331-650113F32CD6}" type="presOf" srcId="{FD3BFE14-2E2F-4A5E-8268-0CA03C1CC501}" destId="{D86AE4C8-C790-40F9-92E6-127A73EF1A0B}" srcOrd="0" destOrd="1" presId="urn:microsoft.com/office/officeart/2005/8/layout/cycle4"/>
    <dgm:cxn modelId="{6322C1CE-B914-46C0-90CC-10E9C4D62685}" type="presOf" srcId="{FD3BFE14-2E2F-4A5E-8268-0CA03C1CC501}" destId="{9FFD2D6D-4D3D-4838-A7B6-A3E2646D20EB}" srcOrd="1" destOrd="1" presId="urn:microsoft.com/office/officeart/2005/8/layout/cycle4"/>
    <dgm:cxn modelId="{D67F5A22-8423-467B-B577-6F3238FAE498}" type="presOf" srcId="{2FD86A81-04D4-45EE-894E-15E8B909193F}" destId="{EE6A235B-38C3-47F9-8F2D-C51CBC91FA55}" srcOrd="0" destOrd="1" presId="urn:microsoft.com/office/officeart/2005/8/layout/cycle4"/>
    <dgm:cxn modelId="{F5FEE916-AB00-4E3D-A937-72A8B2168B8A}" srcId="{B733FC79-0374-4A53-8249-8D289B150997}" destId="{099C8159-C7C7-4673-9B68-3C9D06240F72}" srcOrd="1" destOrd="0" parTransId="{BB4574A2-A4AF-45BC-AED4-2D3BE3163E6F}" sibTransId="{F1799537-E6D4-45C8-B166-71B90F0CE5AC}"/>
    <dgm:cxn modelId="{D3FD604F-0154-495D-B507-EC66810A46B8}" type="presOf" srcId="{4F4F9F81-832E-48FA-A70C-BCE45FDCBF10}" destId="{9FFD2D6D-4D3D-4838-A7B6-A3E2646D20EB}" srcOrd="1" destOrd="0" presId="urn:microsoft.com/office/officeart/2005/8/layout/cycle4"/>
    <dgm:cxn modelId="{CC315F4B-5C46-46CD-8EB3-BCCD726DD854}" type="presOf" srcId="{2FD86A81-04D4-45EE-894E-15E8B909193F}" destId="{3BA5DD84-1D03-4997-837D-47759E7B0CEB}" srcOrd="1" destOrd="1" presId="urn:microsoft.com/office/officeart/2005/8/layout/cycle4"/>
    <dgm:cxn modelId="{B89A95A3-7C71-4123-A135-4030AC028008}" type="presOf" srcId="{40F3B924-BC2F-4501-A99A-767FF27BA19C}" destId="{987168D5-E2DB-468F-863C-6BA4059A2A03}" srcOrd="1" destOrd="0" presId="urn:microsoft.com/office/officeart/2005/8/layout/cycle4"/>
    <dgm:cxn modelId="{4175A70D-AB87-41EA-A255-AB8C5AE6DFF5}" type="presOf" srcId="{550B53AB-9A0C-4B3F-8843-319B2BD39282}" destId="{3BA5DD84-1D03-4997-837D-47759E7B0CEB}" srcOrd="1" destOrd="0" presId="urn:microsoft.com/office/officeart/2005/8/layout/cycle4"/>
    <dgm:cxn modelId="{739018C8-33C5-43D2-90FB-DE5F30CB18B8}" type="presOf" srcId="{4F4F9F81-832E-48FA-A70C-BCE45FDCBF10}" destId="{D86AE4C8-C790-40F9-92E6-127A73EF1A0B}" srcOrd="0" destOrd="0" presId="urn:microsoft.com/office/officeart/2005/8/layout/cycle4"/>
    <dgm:cxn modelId="{2ACE794E-2F06-4327-9A0B-D4F22C85138C}" srcId="{B733FC79-0374-4A53-8249-8D289B150997}" destId="{937E7829-A031-45DE-AA4E-87B4D5C4BEE3}" srcOrd="0" destOrd="0" parTransId="{80990034-88C0-42AF-B3F5-6620E89DCCC6}" sibTransId="{91477CB4-D1C3-41C8-B440-6BE4830AAD42}"/>
    <dgm:cxn modelId="{833D0300-14AA-4DA8-B06D-A4BF01085A93}" type="presOf" srcId="{6B005967-BAF7-46BF-877D-DD3855F18B35}" destId="{78CC1E8D-DE70-442B-B9C1-BE4171EDD7E3}" srcOrd="1" destOrd="0" presId="urn:microsoft.com/office/officeart/2005/8/layout/cycle4"/>
    <dgm:cxn modelId="{4A399708-2EF3-44CD-BA08-A8714C682992}" type="presOf" srcId="{937E7829-A031-45DE-AA4E-87B4D5C4BEE3}" destId="{B24122F0-5EBE-491D-B048-E9000F6BEC3E}" srcOrd="0" destOrd="0" presId="urn:microsoft.com/office/officeart/2005/8/layout/cycle4"/>
    <dgm:cxn modelId="{F517261D-7EA5-471C-985B-38592B16090C}" srcId="{937E7829-A031-45DE-AA4E-87B4D5C4BEE3}" destId="{6B005967-BAF7-46BF-877D-DD3855F18B35}" srcOrd="0" destOrd="0" parTransId="{477603AC-0986-4624-A6AA-029171B507BD}" sibTransId="{2288D72F-9B6E-4CDB-9840-7CA36B4EBFBD}"/>
    <dgm:cxn modelId="{D4CBBE7C-978D-40F5-B47B-A6B78A9579CD}" type="presOf" srcId="{56E1028D-6F6F-4232-9B8A-A7A1C58F32D9}" destId="{F48BD5F8-5E33-4474-9F5E-6B4B61925CCB}" srcOrd="0" destOrd="0" presId="urn:microsoft.com/office/officeart/2005/8/layout/cycle4"/>
    <dgm:cxn modelId="{2AD659A8-BBBD-4FED-BF8A-6C33C2BB5F20}" srcId="{B733FC79-0374-4A53-8249-8D289B150997}" destId="{C3790387-43B7-42CE-AF73-03E7BA9A6A03}" srcOrd="3" destOrd="0" parTransId="{10C492FC-B456-4117-BCDD-7405860EC534}" sibTransId="{B4F4585B-7703-46E7-9802-2170D017CB34}"/>
    <dgm:cxn modelId="{D9DD1F12-CACF-4685-AB98-0ACCA9DB7FB6}" type="presOf" srcId="{6B005967-BAF7-46BF-877D-DD3855F18B35}" destId="{88A8792B-0987-4D84-9E00-610FECB8ADD0}" srcOrd="0" destOrd="0" presId="urn:microsoft.com/office/officeart/2005/8/layout/cycle4"/>
    <dgm:cxn modelId="{DF449137-715E-4EFB-B640-2841DA113F3B}" srcId="{099C8159-C7C7-4673-9B68-3C9D06240F72}" destId="{40F3B924-BC2F-4501-A99A-767FF27BA19C}" srcOrd="0" destOrd="0" parTransId="{45A764C1-D375-4F2C-AA04-427F7A891881}" sibTransId="{095458BD-5AA8-42CF-83DF-510ED23BB2BD}"/>
    <dgm:cxn modelId="{11C7F2CD-A8A7-4036-9464-9EC1A3DECBDB}" srcId="{56E1028D-6F6F-4232-9B8A-A7A1C58F32D9}" destId="{2FD86A81-04D4-45EE-894E-15E8B909193F}" srcOrd="1" destOrd="0" parTransId="{962126A4-BC17-4BA7-BCC7-6858273C3A88}" sibTransId="{2D8A48B1-3127-4403-99BC-C4FDB70EEC32}"/>
    <dgm:cxn modelId="{5B923860-D1B7-47FE-B67B-CE6AA560D27E}" type="presOf" srcId="{B733FC79-0374-4A53-8249-8D289B150997}" destId="{094E2A48-86E0-4E7A-8743-F2CBC19F9AAA}" srcOrd="0" destOrd="0" presId="urn:microsoft.com/office/officeart/2005/8/layout/cycle4"/>
    <dgm:cxn modelId="{9D5A65FF-07FB-468E-B238-16889244C03E}" srcId="{56E1028D-6F6F-4232-9B8A-A7A1C58F32D9}" destId="{550B53AB-9A0C-4B3F-8843-319B2BD39282}" srcOrd="0" destOrd="0" parTransId="{CA9B6DD6-5CC9-4772-B15A-14076D1281C5}" sibTransId="{2F07B90D-16D2-49DD-BC78-25312BD3F46D}"/>
    <dgm:cxn modelId="{18775F79-B94A-44D3-9D83-E03BD6712238}" type="presOf" srcId="{099C8159-C7C7-4673-9B68-3C9D06240F72}" destId="{16E5623C-7168-455A-9CD0-7F6EB54C485E}" srcOrd="0" destOrd="0" presId="urn:microsoft.com/office/officeart/2005/8/layout/cycle4"/>
    <dgm:cxn modelId="{7B632962-12CE-43E0-A2AB-51A5F4EECB82}" type="presOf" srcId="{550B53AB-9A0C-4B3F-8843-319B2BD39282}" destId="{EE6A235B-38C3-47F9-8F2D-C51CBC91FA55}" srcOrd="0" destOrd="0" presId="urn:microsoft.com/office/officeart/2005/8/layout/cycle4"/>
    <dgm:cxn modelId="{2928DB4C-5EFE-4993-BB7E-B142C3E98E23}" type="presOf" srcId="{C3790387-43B7-42CE-AF73-03E7BA9A6A03}" destId="{9AACCEA4-A30D-4878-9381-1964F0A5CEAC}" srcOrd="0" destOrd="0" presId="urn:microsoft.com/office/officeart/2005/8/layout/cycle4"/>
    <dgm:cxn modelId="{324A3FC7-925F-411F-ACC9-9A3AA4EE0A9A}" srcId="{C3790387-43B7-42CE-AF73-03E7BA9A6A03}" destId="{FD3BFE14-2E2F-4A5E-8268-0CA03C1CC501}" srcOrd="1" destOrd="0" parTransId="{03720F74-B9E3-4ABB-B5DD-5C2CC2187E20}" sibTransId="{2CA7E9E5-2DE0-4C40-89F9-39C71D6D6AF6}"/>
    <dgm:cxn modelId="{E8C96CC7-383D-4601-8E3C-E00E48DB7F21}" type="presParOf" srcId="{094E2A48-86E0-4E7A-8743-F2CBC19F9AAA}" destId="{7E6422C7-8DEC-49FE-8B62-03EA90567BF9}" srcOrd="0" destOrd="0" presId="urn:microsoft.com/office/officeart/2005/8/layout/cycle4"/>
    <dgm:cxn modelId="{49F1048D-D468-48C5-8894-8B7ABFDB2B9D}" type="presParOf" srcId="{7E6422C7-8DEC-49FE-8B62-03EA90567BF9}" destId="{FF7F47E1-474D-4C3C-8D01-CFCEBE0F86DC}" srcOrd="0" destOrd="0" presId="urn:microsoft.com/office/officeart/2005/8/layout/cycle4"/>
    <dgm:cxn modelId="{50ECF9AE-A8B5-4812-882E-B858C790A3E9}" type="presParOf" srcId="{FF7F47E1-474D-4C3C-8D01-CFCEBE0F86DC}" destId="{88A8792B-0987-4D84-9E00-610FECB8ADD0}" srcOrd="0" destOrd="0" presId="urn:microsoft.com/office/officeart/2005/8/layout/cycle4"/>
    <dgm:cxn modelId="{D045EE4E-5CC1-4819-9470-EA9035124104}" type="presParOf" srcId="{FF7F47E1-474D-4C3C-8D01-CFCEBE0F86DC}" destId="{78CC1E8D-DE70-442B-B9C1-BE4171EDD7E3}" srcOrd="1" destOrd="0" presId="urn:microsoft.com/office/officeart/2005/8/layout/cycle4"/>
    <dgm:cxn modelId="{921907F4-15DC-4D66-A25A-C44E933BBA40}" type="presParOf" srcId="{7E6422C7-8DEC-49FE-8B62-03EA90567BF9}" destId="{A782CF7E-9BA8-4143-B5E7-BD9ADA5124CE}" srcOrd="1" destOrd="0" presId="urn:microsoft.com/office/officeart/2005/8/layout/cycle4"/>
    <dgm:cxn modelId="{34E0DDBD-5C9F-43AD-9DE2-8D6D610F8114}" type="presParOf" srcId="{A782CF7E-9BA8-4143-B5E7-BD9ADA5124CE}" destId="{CC216697-84C1-427E-B306-AB23F87FB37B}" srcOrd="0" destOrd="0" presId="urn:microsoft.com/office/officeart/2005/8/layout/cycle4"/>
    <dgm:cxn modelId="{F1F0163E-4E3F-4219-AFE8-A3E6C74E5EB6}" type="presParOf" srcId="{A782CF7E-9BA8-4143-B5E7-BD9ADA5124CE}" destId="{987168D5-E2DB-468F-863C-6BA4059A2A03}" srcOrd="1" destOrd="0" presId="urn:microsoft.com/office/officeart/2005/8/layout/cycle4"/>
    <dgm:cxn modelId="{9E70BD35-D98D-41B0-B628-9040C7C0EADE}" type="presParOf" srcId="{7E6422C7-8DEC-49FE-8B62-03EA90567BF9}" destId="{F36E1F4A-B949-4CD9-92C2-E4F70065295B}" srcOrd="2" destOrd="0" presId="urn:microsoft.com/office/officeart/2005/8/layout/cycle4"/>
    <dgm:cxn modelId="{F7ECB29F-6CBC-45C8-BDCF-E90049569EC9}" type="presParOf" srcId="{F36E1F4A-B949-4CD9-92C2-E4F70065295B}" destId="{EE6A235B-38C3-47F9-8F2D-C51CBC91FA55}" srcOrd="0" destOrd="0" presId="urn:microsoft.com/office/officeart/2005/8/layout/cycle4"/>
    <dgm:cxn modelId="{92F0E1BD-56B9-4CE4-86B7-84A92707873A}" type="presParOf" srcId="{F36E1F4A-B949-4CD9-92C2-E4F70065295B}" destId="{3BA5DD84-1D03-4997-837D-47759E7B0CEB}" srcOrd="1" destOrd="0" presId="urn:microsoft.com/office/officeart/2005/8/layout/cycle4"/>
    <dgm:cxn modelId="{7CB529F2-AAC8-4F72-946E-D395D72DE4DC}" type="presParOf" srcId="{7E6422C7-8DEC-49FE-8B62-03EA90567BF9}" destId="{3EA6B367-0DFD-4599-9B2A-F1E3B12E08AF}" srcOrd="3" destOrd="0" presId="urn:microsoft.com/office/officeart/2005/8/layout/cycle4"/>
    <dgm:cxn modelId="{9D577F3C-6B16-4CA2-A321-478B05F80690}" type="presParOf" srcId="{3EA6B367-0DFD-4599-9B2A-F1E3B12E08AF}" destId="{D86AE4C8-C790-40F9-92E6-127A73EF1A0B}" srcOrd="0" destOrd="0" presId="urn:microsoft.com/office/officeart/2005/8/layout/cycle4"/>
    <dgm:cxn modelId="{53F0F15C-5ECB-428D-B6E6-FEB410CEE7A9}" type="presParOf" srcId="{3EA6B367-0DFD-4599-9B2A-F1E3B12E08AF}" destId="{9FFD2D6D-4D3D-4838-A7B6-A3E2646D20EB}" srcOrd="1" destOrd="0" presId="urn:microsoft.com/office/officeart/2005/8/layout/cycle4"/>
    <dgm:cxn modelId="{58E649F5-CD09-40A6-B356-863FDD1A2A10}" type="presParOf" srcId="{7E6422C7-8DEC-49FE-8B62-03EA90567BF9}" destId="{5BCF543B-F33C-4369-A42E-B4FB597BA4BE}" srcOrd="4" destOrd="0" presId="urn:microsoft.com/office/officeart/2005/8/layout/cycle4"/>
    <dgm:cxn modelId="{5351727A-25A7-497C-B8A5-985BBAE29CBC}" type="presParOf" srcId="{094E2A48-86E0-4E7A-8743-F2CBC19F9AAA}" destId="{C3AFE18B-591F-4E00-8F2E-5017DE542E8F}" srcOrd="1" destOrd="0" presId="urn:microsoft.com/office/officeart/2005/8/layout/cycle4"/>
    <dgm:cxn modelId="{2D3881B4-1303-4419-9796-A6B57FF281F6}" type="presParOf" srcId="{C3AFE18B-591F-4E00-8F2E-5017DE542E8F}" destId="{B24122F0-5EBE-491D-B048-E9000F6BEC3E}" srcOrd="0" destOrd="0" presId="urn:microsoft.com/office/officeart/2005/8/layout/cycle4"/>
    <dgm:cxn modelId="{53FF328B-1AD9-467E-8F3E-FC42FC80408F}" type="presParOf" srcId="{C3AFE18B-591F-4E00-8F2E-5017DE542E8F}" destId="{16E5623C-7168-455A-9CD0-7F6EB54C485E}" srcOrd="1" destOrd="0" presId="urn:microsoft.com/office/officeart/2005/8/layout/cycle4"/>
    <dgm:cxn modelId="{60C742AE-5076-4257-851C-0D93DE17D85A}" type="presParOf" srcId="{C3AFE18B-591F-4E00-8F2E-5017DE542E8F}" destId="{F48BD5F8-5E33-4474-9F5E-6B4B61925CCB}" srcOrd="2" destOrd="0" presId="urn:microsoft.com/office/officeart/2005/8/layout/cycle4"/>
    <dgm:cxn modelId="{5333695D-6BED-466E-9B1B-8FEA9397270D}" type="presParOf" srcId="{C3AFE18B-591F-4E00-8F2E-5017DE542E8F}" destId="{9AACCEA4-A30D-4878-9381-1964F0A5CEAC}" srcOrd="3" destOrd="0" presId="urn:microsoft.com/office/officeart/2005/8/layout/cycle4"/>
    <dgm:cxn modelId="{AE43C3FD-1E11-4ECA-83A7-26106E10A192}" type="presParOf" srcId="{C3AFE18B-591F-4E00-8F2E-5017DE542E8F}" destId="{0494C7DE-B169-40C1-984B-C3477BBD2DFB}" srcOrd="4" destOrd="0" presId="urn:microsoft.com/office/officeart/2005/8/layout/cycle4"/>
    <dgm:cxn modelId="{DC5DD142-7331-4095-B5FA-3DD8663D4DB9}" type="presParOf" srcId="{094E2A48-86E0-4E7A-8743-F2CBC19F9AAA}" destId="{F45E1F54-177C-448D-9319-1BA99C41FA7B}" srcOrd="2" destOrd="0" presId="urn:microsoft.com/office/officeart/2005/8/layout/cycle4"/>
    <dgm:cxn modelId="{DB73F7D6-DA94-4EAE-948E-02BC0C09CBBF}" type="presParOf" srcId="{094E2A48-86E0-4E7A-8743-F2CBC19F9AAA}" destId="{670A19A5-BF37-4A3A-8D1C-B6B6FCBF066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A235B-38C3-47F9-8F2D-C51CBC91FA55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DESARROLLO SOCIAL</a:t>
          </a:r>
          <a:endParaRPr lang="es-ES" sz="1700" kern="1200" dirty="0"/>
        </a:p>
      </dsp:txBody>
      <dsp:txXfrm>
        <a:off x="5523412" y="3471546"/>
        <a:ext cx="1501448" cy="1022601"/>
      </dsp:txXfrm>
    </dsp:sp>
    <dsp:sp modelId="{D86AE4C8-C790-40F9-92E6-127A73EF1A0B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ALIMENTO</a:t>
          </a:r>
          <a:endParaRPr lang="es-ES" sz="1700" kern="1200" dirty="0"/>
        </a:p>
      </dsp:txBody>
      <dsp:txXfrm>
        <a:off x="1204739" y="3471546"/>
        <a:ext cx="1501448" cy="1022601"/>
      </dsp:txXfrm>
    </dsp:sp>
    <dsp:sp modelId="{CC216697-84C1-427E-B306-AB23F87FB37B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AGUA</a:t>
          </a:r>
          <a:endParaRPr lang="es-ES" sz="1700" kern="1200" dirty="0"/>
        </a:p>
      </dsp:txBody>
      <dsp:txXfrm>
        <a:off x="5523412" y="31815"/>
        <a:ext cx="1501448" cy="1022601"/>
      </dsp:txXfrm>
    </dsp:sp>
    <dsp:sp modelId="{88A8792B-0987-4D84-9E00-610FECB8ADD0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ENERGÍA</a:t>
          </a:r>
          <a:endParaRPr lang="es-ES" sz="1700" kern="1200" dirty="0"/>
        </a:p>
      </dsp:txBody>
      <dsp:txXfrm>
        <a:off x="1204739" y="31815"/>
        <a:ext cx="1501448" cy="1022601"/>
      </dsp:txXfrm>
    </dsp:sp>
    <dsp:sp modelId="{B24122F0-5EBE-491D-B048-E9000F6BEC3E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SOL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VIENTO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MOVIMIENTO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2683793" y="831974"/>
        <a:ext cx="1385746" cy="1385746"/>
      </dsp:txXfrm>
    </dsp:sp>
    <dsp:sp modelId="{16E5623C-7168-455A-9CD0-7F6EB54C485E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SALADA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DULCE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</dsp:txBody>
      <dsp:txXfrm rot="-5400000">
        <a:off x="4160059" y="831974"/>
        <a:ext cx="1385746" cy="1385746"/>
      </dsp:txXfrm>
    </dsp:sp>
    <dsp:sp modelId="{F48BD5F8-5E33-4474-9F5E-6B4B61925CCB}">
      <dsp:nvSpPr>
        <dsp:cNvPr id="0" name=""/>
        <dsp:cNvSpPr/>
      </dsp:nvSpPr>
      <dsp:spPr>
        <a:xfrm rot="10800000">
          <a:off x="4186810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CONSTRUCCIÓN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TECNOLOGÍA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BASURA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DINERO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10800000">
        <a:off x="4186810" y="2308241"/>
        <a:ext cx="1385746" cy="1385746"/>
      </dsp:txXfrm>
    </dsp:sp>
    <dsp:sp modelId="{9AACCEA4-A30D-4878-9381-1964F0A5CEAC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SUELO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PLANTAS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ANIMALES</a:t>
          </a:r>
          <a:endParaRPr lang="es-ES" sz="1100" kern="1200" dirty="0"/>
        </a:p>
      </dsp:txBody>
      <dsp:txXfrm rot="5400000">
        <a:off x="2683793" y="2308241"/>
        <a:ext cx="1385746" cy="1385746"/>
      </dsp:txXfrm>
    </dsp:sp>
    <dsp:sp modelId="{F45E1F54-177C-448D-9319-1BA99C41FA7B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A19A5-BF37-4A3A-8D1C-B6B6FCBF0669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 para ahorrar…</a:t>
            </a:r>
            <a:endParaRPr lang="es-ES" dirty="0"/>
          </a:p>
        </p:txBody>
      </p:sp>
      <p:pic>
        <p:nvPicPr>
          <p:cNvPr id="7" name="Picture 5" descr="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10136" cy="26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SkCXHxxIw9qHinQ3rnbH4qpXMsCo_Qrd8HQ3lcoPsqesGlHr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95" y="1844824"/>
            <a:ext cx="3654600" cy="24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UuOf6FMVnYgcXyFYulE1lcgpI5o7BxsHrxnoCyTzBkJwPTDOt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47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VDVrz3m_mj4IBDoW01QPhUwGnIRvprtjRtmbyCoPNa-916UEJC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0" y="473238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3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 para no contaminar…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49002" cy="44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3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 para aprovechar…</a:t>
            </a:r>
            <a:endParaRPr lang="es-E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12368" cy="44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2177961" cy="247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00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ALIMENTO</a:t>
            </a:r>
            <a:endParaRPr lang="es-ES" dirty="0"/>
          </a:p>
        </p:txBody>
      </p:sp>
      <p:pic>
        <p:nvPicPr>
          <p:cNvPr id="4" name="Picture 4" descr="S50034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ALIMENTO para ahorrar…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Consumo local y de productos extensivos</a:t>
            </a:r>
            <a:endParaRPr lang="es-ES" dirty="0"/>
          </a:p>
        </p:txBody>
      </p:sp>
      <p:pic>
        <p:nvPicPr>
          <p:cNvPr id="4" name="Picture 3" descr="dehesa_e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1912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3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ALIMENTO para no contaminar…</a:t>
            </a:r>
            <a:endParaRPr lang="es-E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752528" cy="31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ALIMENTO para aprovechar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 descr="panel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95" y="1294864"/>
            <a:ext cx="3890305" cy="55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SOCIAL…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CONSTRUCCIÓN ahorro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753651" cy="40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6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SOCIAL…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MATERIAS PRIMAS impacto mínimo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79"/>
            <a:ext cx="6019232" cy="39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1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SOCIAL…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APROVECHAMIENTO DE </a:t>
            </a:r>
          </a:p>
          <a:p>
            <a:pPr marL="0" indent="0">
              <a:buNone/>
            </a:pPr>
            <a:r>
              <a:rPr lang="es-ES" dirty="0" smtClean="0"/>
              <a:t>MATERIAS DE DESECHO</a:t>
            </a:r>
          </a:p>
        </p:txBody>
      </p:sp>
      <p:pic>
        <p:nvPicPr>
          <p:cNvPr id="4" name="Picture 4" descr="http://www.soygik.com/wp-content/uploads/2010/02/casa-p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3260314" cy="2444089"/>
          </a:xfrm>
          <a:prstGeom prst="rect">
            <a:avLst/>
          </a:prstGeom>
          <a:noFill/>
        </p:spPr>
      </p:pic>
      <p:pic>
        <p:nvPicPr>
          <p:cNvPr id="5" name="Picture 7" descr="ANd9GcT_ljtWbGuhqQzCaq5jnTw_1Od0e1Lnz72PEqibYzM4fUC10uW8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784"/>
            <a:ext cx="3186112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ANd9GcQO7IhKaqiErsoCTboxH8Nzm1LeoxH-g06CjF0CjljRjmZsreZ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7832"/>
            <a:ext cx="2546647" cy="24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23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2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SOCIAL…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APROVECHAMIENTO DE LA BASURA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17671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68" y="3244974"/>
            <a:ext cx="3704284" cy="277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2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SOCIAL…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APROVECHAMIENTO DE </a:t>
            </a:r>
          </a:p>
          <a:p>
            <a:pPr marL="0" indent="0">
              <a:buNone/>
            </a:pPr>
            <a:r>
              <a:rPr lang="es-ES" dirty="0" smtClean="0"/>
              <a:t>LOS RESIDUOS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4" descr="http://ecojovenes.files.wordpress.com/2009/02/casa-de-botel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617" y="1330408"/>
            <a:ext cx="3905250" cy="2933700"/>
          </a:xfrm>
          <a:prstGeom prst="rect">
            <a:avLst/>
          </a:prstGeom>
          <a:noFill/>
        </p:spPr>
      </p:pic>
      <p:pic>
        <p:nvPicPr>
          <p:cNvPr id="26626" name="Picture 2" descr="http://ts3.mm.bing.net/th?id=HN.60798794266273721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1" y="4584237"/>
            <a:ext cx="3410644" cy="22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sientos-plastico-recicl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0618"/>
            <a:ext cx="4032448" cy="39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SOCIAL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APROVECHAMIENTO DE LOS RECURSOS HUMANOS</a:t>
            </a:r>
            <a:endParaRPr lang="es-ES" dirty="0"/>
          </a:p>
        </p:txBody>
      </p:sp>
      <p:pic>
        <p:nvPicPr>
          <p:cNvPr id="5122" name="Picture 2" descr="http://bdtmanoteras.org/img/co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204864"/>
            <a:ext cx="5715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0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470025"/>
          </a:xfrm>
        </p:spPr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https://encrypted-tbn2.gstatic.com/images?q=tbn:ANd9GcScCVfn6zHeKBAjn3N46KEe5chZztXh3Ht6S6TgPitqXxTbWF91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628230" cy="26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EFICIENTE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-AHORRO</a:t>
            </a:r>
          </a:p>
          <a:p>
            <a:r>
              <a:rPr lang="es-ES" dirty="0" smtClean="0"/>
              <a:t>-NO CONTAMINACIÓN/BAJO IMPACTO</a:t>
            </a:r>
          </a:p>
          <a:p>
            <a:r>
              <a:rPr lang="es-ES" dirty="0" smtClean="0"/>
              <a:t>-APROVECHAMIENTO AL MÁXIMO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494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ENERGÍA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4082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5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ENERGÍA para ahorrar</a:t>
            </a:r>
            <a:endParaRPr lang="es-ES" dirty="0"/>
          </a:p>
        </p:txBody>
      </p:sp>
      <p:pic>
        <p:nvPicPr>
          <p:cNvPr id="4" name="Imagen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51" y="1600200"/>
            <a:ext cx="6258498" cy="4525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ENERGÍA para no contaminar…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76" y="2263181"/>
            <a:ext cx="5419048" cy="3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4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ENERGÍA para aprovechar…</a:t>
            </a:r>
            <a:endParaRPr lang="es-ES" dirty="0"/>
          </a:p>
        </p:txBody>
      </p:sp>
      <p:pic>
        <p:nvPicPr>
          <p:cNvPr id="4" name="Picture 2" descr="F:\lorena pen azul\cursos plantas\Desarrollo sostenible\recursos didácticos\manteniendo escenar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38" y="1600200"/>
            <a:ext cx="60335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5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         DULCE                                          SALADA</a:t>
            </a:r>
            <a:endParaRPr lang="es-ES" dirty="0"/>
          </a:p>
        </p:txBody>
      </p:sp>
      <p:pic>
        <p:nvPicPr>
          <p:cNvPr id="4" name="Picture 2" descr="http://ts3.mm.bing.net/th?id=HN.608022985293104963&amp;w=250&amp;h=15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62" y="2636912"/>
            <a:ext cx="352980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_bfKVVeQSDQE/TTA857mScvI/AAAAAAAAAAQ/QQysYHB3jLU/s1600/cic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5491"/>
            <a:ext cx="4286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3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 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21" y="1124744"/>
            <a:ext cx="51625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56439"/>
            <a:ext cx="3600400" cy="299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9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123</Words>
  <Application>Microsoft Office PowerPoint</Application>
  <PresentationFormat>Presentación en pantalla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RECURSOS</vt:lpstr>
      <vt:lpstr>USO EFICIENTE</vt:lpstr>
      <vt:lpstr>ENERGÍA</vt:lpstr>
      <vt:lpstr>ENERGÍA para ahorrar</vt:lpstr>
      <vt:lpstr>ENERGÍA para no contaminar…</vt:lpstr>
      <vt:lpstr>ENERGÍA para aprovechar…</vt:lpstr>
      <vt:lpstr>AGUA</vt:lpstr>
      <vt:lpstr>AGUA </vt:lpstr>
      <vt:lpstr>AGUA para ahorrar…</vt:lpstr>
      <vt:lpstr>AGUA para no contaminar…</vt:lpstr>
      <vt:lpstr>AGUA para aprovechar…</vt:lpstr>
      <vt:lpstr>ALIMENTO</vt:lpstr>
      <vt:lpstr>ALIMENTO para ahorrar…</vt:lpstr>
      <vt:lpstr>ALIMENTO para no contaminar…</vt:lpstr>
      <vt:lpstr>ALIMENTO para aprovechar</vt:lpstr>
      <vt:lpstr>DESARROLLO SOCIAL…</vt:lpstr>
      <vt:lpstr>DESARROLLO SOCIAL…</vt:lpstr>
      <vt:lpstr>DESARROLLO SOCIAL…</vt:lpstr>
      <vt:lpstr>DESARROLLO SOCIAL…</vt:lpstr>
      <vt:lpstr>DESARROLLO SOCIAL…</vt:lpstr>
      <vt:lpstr>DESARROLLO SOCIAL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17</cp:revision>
  <dcterms:created xsi:type="dcterms:W3CDTF">2014-11-09T20:27:52Z</dcterms:created>
  <dcterms:modified xsi:type="dcterms:W3CDTF">2014-11-10T00:24:36Z</dcterms:modified>
</cp:coreProperties>
</file>